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7" r:id="rId3"/>
    <p:sldId id="276" r:id="rId4"/>
    <p:sldId id="278" r:id="rId5"/>
    <p:sldId id="258" r:id="rId6"/>
    <p:sldId id="279" r:id="rId7"/>
    <p:sldId id="280" r:id="rId8"/>
    <p:sldId id="259" r:id="rId9"/>
    <p:sldId id="291" r:id="rId10"/>
    <p:sldId id="282" r:id="rId11"/>
    <p:sldId id="283" r:id="rId12"/>
    <p:sldId id="286" r:id="rId13"/>
    <p:sldId id="289" r:id="rId14"/>
    <p:sldId id="284" r:id="rId15"/>
    <p:sldId id="285" r:id="rId16"/>
    <p:sldId id="270" r:id="rId17"/>
    <p:sldId id="261" r:id="rId18"/>
    <p:sldId id="290" r:id="rId19"/>
    <p:sldId id="273" r:id="rId20"/>
    <p:sldId id="274" r:id="rId21"/>
    <p:sldId id="293" r:id="rId22"/>
    <p:sldId id="292" r:id="rId23"/>
    <p:sldId id="294" r:id="rId24"/>
    <p:sldId id="298" r:id="rId25"/>
    <p:sldId id="295" r:id="rId26"/>
    <p:sldId id="27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CABXZSM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9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cs typeface="Microsoft New Tai Lue" pitchFamily="34" charset="0"/>
              </a:rPr>
              <a:t>Активные формы </a:t>
            </a:r>
            <a:r>
              <a:rPr lang="ru-RU" i="1" dirty="0" err="1" smtClean="0">
                <a:solidFill>
                  <a:srgbClr val="FF0000"/>
                </a:solidFill>
                <a:cs typeface="Microsoft New Tai Lue" pitchFamily="34" charset="0"/>
              </a:rPr>
              <a:t>обучеия</a:t>
            </a:r>
            <a:r>
              <a:rPr lang="ru-RU" i="1" smtClean="0">
                <a:solidFill>
                  <a:srgbClr val="FF0000"/>
                </a:solidFill>
                <a:cs typeface="Microsoft New Tai Lue" pitchFamily="34" charset="0"/>
              </a:rPr>
              <a:t>,</a:t>
            </a:r>
            <a:r>
              <a:rPr lang="ru-RU" b="1" i="1" smtClean="0">
                <a:solidFill>
                  <a:srgbClr val="FF0000"/>
                </a:solidFill>
                <a:cs typeface="Microsoft New Tai Lue" pitchFamily="34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cs typeface="Microsoft New Tai Lue" pitchFamily="34" charset="0"/>
              </a:rPr>
              <a:t>на урока физической культуры</a:t>
            </a:r>
            <a:endParaRPr lang="ru-RU" b="1" i="1" dirty="0">
              <a:solidFill>
                <a:srgbClr val="FF0000"/>
              </a:solidFill>
              <a:cs typeface="Microsoft New Tai Lue" pitchFamily="34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642910" y="4000504"/>
            <a:ext cx="8043890" cy="2857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МЕЛКОМУКОВ АЛЕКСАНДР НИКОЛАЕВИЧ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 УЧИТЕЛЬ ФИЗКУЛЬТУРЫ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 МБОУ КРАСНОКОЛОССОВСКОЙ ООШ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+mj-lt"/>
              </a:rPr>
              <a:t>http://2369.86388.3535.ru/</a:t>
            </a:r>
            <a:endParaRPr lang="ru-RU" sz="3200" b="1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13" descr="974d646beba5d3273ebeacc532b4aad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0"/>
            <a:ext cx="8715404" cy="664371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CA13TB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0"/>
            <a:ext cx="8572560" cy="6858000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CANWCXY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031" cy="6848999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user_file_58ef923d1fb0c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350280" cy="6096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CA2W4W7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42" y="0"/>
            <a:ext cx="8774058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CA69IUF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42" y="9000"/>
            <a:ext cx="8774058" cy="6849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user_file_58ef923d1fb0c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CAB6BYF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285860"/>
            <a:ext cx="5500693" cy="4095877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Проблемные диспуты и беседы.</a:t>
            </a:r>
            <a:endParaRPr lang="ru-RU" dirty="0"/>
          </a:p>
        </p:txBody>
      </p:sp>
      <p:pic>
        <p:nvPicPr>
          <p:cNvPr id="3" name="Рисунок 2" descr="iCA19LZV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285993"/>
            <a:ext cx="6535292" cy="45720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собеседование.</a:t>
            </a:r>
            <a:endParaRPr lang="ru-RU" dirty="0"/>
          </a:p>
        </p:txBody>
      </p:sp>
      <p:pic>
        <p:nvPicPr>
          <p:cNvPr id="3" name="Рисунок 2" descr="iCASJFJB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071678"/>
            <a:ext cx="6929477" cy="4619651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accent1"/>
                </a:solidFill>
              </a:rPr>
              <a:t>Урок консультация.</a:t>
            </a:r>
            <a:endParaRPr lang="ru-RU" sz="6000" dirty="0">
              <a:solidFill>
                <a:schemeClr val="accent1"/>
              </a:solidFill>
            </a:endParaRPr>
          </a:p>
        </p:txBody>
      </p:sp>
      <p:pic>
        <p:nvPicPr>
          <p:cNvPr id="3" name="Рисунок 2" descr="iCAU0JA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476095"/>
            <a:ext cx="5857916" cy="4381906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15318" cy="28454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встреча – с чемпионом района и участником не однократных областных турниров.</a:t>
            </a:r>
            <a:endParaRPr lang="ru-RU" dirty="0"/>
          </a:p>
        </p:txBody>
      </p:sp>
      <p:pic>
        <p:nvPicPr>
          <p:cNvPr id="3" name="Рисунок 2" descr="iCAD7HWI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3571876"/>
            <a:ext cx="5404824" cy="2738444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f1257489f6b6a27c59cb5a0c344bcb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0"/>
            <a:ext cx="6572296" cy="3625463"/>
          </a:xfrm>
          <a:prstGeom prst="rect">
            <a:avLst/>
          </a:prstGeom>
        </p:spPr>
      </p:pic>
      <p:pic>
        <p:nvPicPr>
          <p:cNvPr id="11" name="Рисунок 10" descr="iCAA81QZ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08" y="3643314"/>
            <a:ext cx="3851402" cy="3214686"/>
          </a:xfrm>
          <a:prstGeom prst="rect">
            <a:avLst/>
          </a:prstGeom>
        </p:spPr>
      </p:pic>
      <p:pic>
        <p:nvPicPr>
          <p:cNvPr id="12" name="Рисунок 11" descr="IMG-20180504-WA00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3643314"/>
            <a:ext cx="4929190" cy="321468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CAEMAR4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ef923d1fb0c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14290"/>
            <a:ext cx="8128000" cy="6262710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ef923d1fb0c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e89eaf2350740c65006bd38bc1b6a1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90587"/>
            <a:ext cx="7620000" cy="50768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ef923d1fb0c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ef923d1fb0c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6"/>
                </a:solidFill>
              </a:rPr>
              <a:t>КАРТОЧКА – ЗАДАНИЕ.</a:t>
            </a:r>
            <a:endParaRPr lang="ru-RU" sz="6000" b="1" i="1" dirty="0">
              <a:solidFill>
                <a:schemeClr val="accent6"/>
              </a:solidFill>
            </a:endParaRPr>
          </a:p>
        </p:txBody>
      </p:sp>
      <p:pic>
        <p:nvPicPr>
          <p:cNvPr id="3" name="Рисунок 2" descr="iCARSNAU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98536"/>
            <a:ext cx="4929222" cy="4659464"/>
          </a:xfrm>
          <a:prstGeom prst="rect">
            <a:avLst/>
          </a:prstGeom>
        </p:spPr>
      </p:pic>
      <p:pic>
        <p:nvPicPr>
          <p:cNvPr id="4" name="Рисунок 3" descr="b011197a089f31efd045fa168c411fb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2214554"/>
            <a:ext cx="3817062" cy="464344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011197a089f31efd045fa168c411fb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785926"/>
            <a:ext cx="5429288" cy="4071965"/>
          </a:xfrm>
          <a:prstGeom prst="rect">
            <a:avLst/>
          </a:prstGeom>
        </p:spPr>
      </p:pic>
      <p:pic>
        <p:nvPicPr>
          <p:cNvPr id="3" name="Рисунок 2" descr="iCARSNAU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1785926"/>
            <a:ext cx="2928926" cy="414340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УПРАЖНЕНИЯ В ПАРАХ.</a:t>
            </a:r>
            <a:endParaRPr lang="ru-RU" sz="6000" b="1" dirty="0"/>
          </a:p>
        </p:txBody>
      </p:sp>
      <p:pic>
        <p:nvPicPr>
          <p:cNvPr id="3" name="Рисунок 2" descr="iCAUBP0A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769598"/>
            <a:ext cx="6072230" cy="508840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Качества личности!</a:t>
            </a: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Познавательный интерес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Творческая активность , познавательность</a:t>
            </a:r>
            <a:endParaRPr lang="ru-RU" dirty="0"/>
          </a:p>
        </p:txBody>
      </p:sp>
      <p:pic>
        <p:nvPicPr>
          <p:cNvPr id="7" name="Содержимое 6" descr="iж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857224" y="2428868"/>
            <a:ext cx="3357586" cy="2714644"/>
          </a:xfrm>
        </p:spPr>
      </p:pic>
      <p:pic>
        <p:nvPicPr>
          <p:cNvPr id="8" name="Содержимое 7" descr="iе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00562" y="2500306"/>
            <a:ext cx="3143253" cy="2071702"/>
          </a:xfrm>
        </p:spPr>
      </p:pic>
      <p:pic>
        <p:nvPicPr>
          <p:cNvPr id="9" name="Рисунок 8" descr="iCAKJYY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3" y="4643446"/>
            <a:ext cx="3143272" cy="195262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CA2ZR2W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1225"/>
            <a:ext cx="4476775" cy="4476775"/>
          </a:xfrm>
          <a:prstGeom prst="rect">
            <a:avLst/>
          </a:prstGeom>
        </p:spPr>
      </p:pic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642918"/>
            <a:ext cx="4488562" cy="335758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user_file_58ef923d1fb0c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420</TotalTime>
  <Words>63</Words>
  <PresentationFormat>Экран (4:3)</PresentationFormat>
  <Paragraphs>14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Активные формы обучеия, на урока физической культуры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Проблемные диспуты и беседы.</vt:lpstr>
      <vt:lpstr>Урок собеседование.</vt:lpstr>
      <vt:lpstr>Урок консультация.</vt:lpstr>
      <vt:lpstr>Урок встреча – с чемпионом района и участником не однократных областных турниров.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КАРТОЧКА – ЗАДАНИЕ.</vt:lpstr>
      <vt:lpstr>Слайд 22</vt:lpstr>
      <vt:lpstr>УПРАЖНЕНИЯ В ПАРАХ.</vt:lpstr>
      <vt:lpstr>Качества личности!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us1</dc:creator>
  <cp:lastModifiedBy>us1</cp:lastModifiedBy>
  <cp:revision>38</cp:revision>
  <dcterms:created xsi:type="dcterms:W3CDTF">2018-10-09T14:23:50Z</dcterms:created>
  <dcterms:modified xsi:type="dcterms:W3CDTF">2018-10-26T06:00:04Z</dcterms:modified>
</cp:coreProperties>
</file>